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slideLayouts/slideLayout244.xml" ContentType="application/vnd.openxmlformats-officedocument.presentationml.slideLayout+xml"/>
  <Override PartName="/ppt/theme/theme12.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5.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6.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7.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59" r:id="rId12"/>
    <p:sldMasterId id="2147484878" r:id="rId13"/>
    <p:sldMasterId id="2147484899" r:id="rId14"/>
    <p:sldMasterId id="2147484911" r:id="rId15"/>
    <p:sldMasterId id="2147484938" r:id="rId16"/>
    <p:sldMasterId id="2147484969" r:id="rId17"/>
    <p:sldMasterId id="2147485019" r:id="rId18"/>
    <p:sldMasterId id="2147485048" r:id="rId19"/>
    <p:sldMasterId id="2147485074" r:id="rId20"/>
    <p:sldMasterId id="2147485112" r:id="rId21"/>
    <p:sldMasterId id="2147485148" r:id="rId22"/>
    <p:sldMasterId id="2147485162" r:id="rId23"/>
    <p:sldMasterId id="2147485194" r:id="rId24"/>
    <p:sldMasterId id="2147485241" r:id="rId25"/>
  </p:sldMasterIdLst>
  <p:notesMasterIdLst>
    <p:notesMasterId r:id="rId94"/>
  </p:notesMasterIdLst>
  <p:handoutMasterIdLst>
    <p:handoutMasterId r:id="rId95"/>
  </p:handoutMasterIdLst>
  <p:sldIdLst>
    <p:sldId id="1619" r:id="rId26"/>
    <p:sldId id="1620" r:id="rId27"/>
    <p:sldId id="1621" r:id="rId28"/>
    <p:sldId id="1496" r:id="rId29"/>
    <p:sldId id="1497" r:id="rId30"/>
    <p:sldId id="1585" r:id="rId31"/>
    <p:sldId id="1491" r:id="rId32"/>
    <p:sldId id="1492" r:id="rId33"/>
    <p:sldId id="1539" r:id="rId34"/>
    <p:sldId id="1540" r:id="rId35"/>
    <p:sldId id="1543" r:id="rId36"/>
    <p:sldId id="1542" r:id="rId37"/>
    <p:sldId id="1541" r:id="rId38"/>
    <p:sldId id="1490" r:id="rId39"/>
    <p:sldId id="1530" r:id="rId40"/>
    <p:sldId id="1498" r:id="rId41"/>
    <p:sldId id="1622" r:id="rId42"/>
    <p:sldId id="1626" r:id="rId43"/>
    <p:sldId id="1627" r:id="rId44"/>
    <p:sldId id="1625" r:id="rId45"/>
    <p:sldId id="1623" r:id="rId46"/>
    <p:sldId id="1628" r:id="rId47"/>
    <p:sldId id="1624" r:id="rId48"/>
    <p:sldId id="1629" r:id="rId49"/>
    <p:sldId id="1605" r:id="rId50"/>
    <p:sldId id="1509" r:id="rId51"/>
    <p:sldId id="1510" r:id="rId52"/>
    <p:sldId id="1597" r:id="rId53"/>
    <p:sldId id="1598" r:id="rId54"/>
    <p:sldId id="1599" r:id="rId55"/>
    <p:sldId id="1600" r:id="rId56"/>
    <p:sldId id="1601" r:id="rId57"/>
    <p:sldId id="1435" r:id="rId58"/>
    <p:sldId id="1630" r:id="rId59"/>
    <p:sldId id="1631" r:id="rId60"/>
    <p:sldId id="1632" r:id="rId61"/>
    <p:sldId id="1593" r:id="rId62"/>
    <p:sldId id="1551" r:id="rId63"/>
    <p:sldId id="1552" r:id="rId64"/>
    <p:sldId id="1546" r:id="rId65"/>
    <p:sldId id="1645" r:id="rId66"/>
    <p:sldId id="1608" r:id="rId67"/>
    <p:sldId id="1594" r:id="rId68"/>
    <p:sldId id="1559" r:id="rId69"/>
    <p:sldId id="1581" r:id="rId70"/>
    <p:sldId id="1582" r:id="rId71"/>
    <p:sldId id="1521" r:id="rId72"/>
    <p:sldId id="1583" r:id="rId73"/>
    <p:sldId id="1522" r:id="rId74"/>
    <p:sldId id="1575" r:id="rId75"/>
    <p:sldId id="1576" r:id="rId76"/>
    <p:sldId id="1578" r:id="rId77"/>
    <p:sldId id="1579" r:id="rId78"/>
    <p:sldId id="1484" r:id="rId79"/>
    <p:sldId id="1607" r:id="rId80"/>
    <p:sldId id="1633" r:id="rId81"/>
    <p:sldId id="1634" r:id="rId82"/>
    <p:sldId id="1635" r:id="rId83"/>
    <p:sldId id="1636" r:id="rId84"/>
    <p:sldId id="1637" r:id="rId85"/>
    <p:sldId id="1638" r:id="rId86"/>
    <p:sldId id="1639" r:id="rId87"/>
    <p:sldId id="1640" r:id="rId88"/>
    <p:sldId id="1641" r:id="rId89"/>
    <p:sldId id="1642" r:id="rId90"/>
    <p:sldId id="1643" r:id="rId91"/>
    <p:sldId id="1566" r:id="rId92"/>
    <p:sldId id="1366" r:id="rId93"/>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21" autoAdjust="0"/>
    <p:restoredTop sz="88343" autoAdjust="0"/>
  </p:normalViewPr>
  <p:slideViewPr>
    <p:cSldViewPr snapToGrid="0">
      <p:cViewPr varScale="1">
        <p:scale>
          <a:sx n="77" d="100"/>
          <a:sy n="77" d="100"/>
        </p:scale>
        <p:origin x="36" y="48"/>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14.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slide" Target="slides/slide51.xml"/><Relationship Id="rId84" Type="http://schemas.openxmlformats.org/officeDocument/2006/relationships/slide" Target="slides/slide59.xml"/><Relationship Id="rId89" Type="http://schemas.openxmlformats.org/officeDocument/2006/relationships/slide" Target="slides/slide64.xml"/><Relationship Id="rId97"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46.xml"/><Relationship Id="rId92"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4.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87" Type="http://schemas.openxmlformats.org/officeDocument/2006/relationships/slide" Target="slides/slide62.xml"/><Relationship Id="rId5" Type="http://schemas.openxmlformats.org/officeDocument/2006/relationships/customXml" Target="../customXml/item5.xml"/><Relationship Id="rId61" Type="http://schemas.openxmlformats.org/officeDocument/2006/relationships/slide" Target="slides/slide36.xml"/><Relationship Id="rId82" Type="http://schemas.openxmlformats.org/officeDocument/2006/relationships/slide" Target="slides/slide57.xml"/><Relationship Id="rId90" Type="http://schemas.openxmlformats.org/officeDocument/2006/relationships/slide" Target="slides/slide65.xml"/><Relationship Id="rId95" Type="http://schemas.openxmlformats.org/officeDocument/2006/relationships/handoutMaster" Target="handoutMasters/handoutMaster1.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8" Type="http://schemas.openxmlformats.org/officeDocument/2006/relationships/slideMaster" Target="slideMasters/slideMaster1.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slide" Target="slides/slide60.xml"/><Relationship Id="rId93" Type="http://schemas.openxmlformats.org/officeDocument/2006/relationships/slide" Target="slides/slide68.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Master" Target="slideMasters/slideMaster18.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3.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slide" Target="slides/slide63.xml"/><Relationship Id="rId91" Type="http://schemas.openxmlformats.org/officeDocument/2006/relationships/slide" Target="slides/slide6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3.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1/7/2016 3:16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1/7/2016 3:16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1/7/2016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20</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1/7/2016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24</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33</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1/7/2016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1/7/2016 3:16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44</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1/7/2016 3:16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45</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1/7/2016 3:16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1/7/2016 3:16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46</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1/7/2016 3:16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47</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 the main dashboard for Azure Security</a:t>
            </a:r>
            <a:r>
              <a:rPr lang="en-US" baseline="0" dirty="0" smtClean="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a:t>
            </a:r>
            <a:r>
              <a:rPr lang="en-US" baseline="0" dirty="0" smtClean="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the</a:t>
            </a:r>
            <a:r>
              <a:rPr lang="en-US" baseline="0" dirty="0" smtClean="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smtClean="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1/7/2016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58</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1/7/2016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1/7/2016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1/7/2016 3:16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1/7/2016 3:16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1/7/2016 3:16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8.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image" Target="../media/image27.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0.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 Id="rId4" Type="http://schemas.openxmlformats.org/officeDocument/2006/relationships/image" Target="../media/image27.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41" Type="http://schemas.openxmlformats.org/officeDocument/2006/relationships/image" Target="../media/image85.png"/><Relationship Id="rId1" Type="http://schemas.openxmlformats.org/officeDocument/2006/relationships/slideMaster" Target="../slideMasters/slideMaster14.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Web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Logic</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Notification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smtClean="0">
                            <a:gradFill>
                              <a:gsLst>
                                <a:gs pos="76250">
                                  <a:srgbClr val="FFFFFF"/>
                                </a:gs>
                                <a:gs pos="31000">
                                  <a:srgbClr val="FFFFFF"/>
                                </a:gs>
                              </a:gsLst>
                              <a:lin ang="5400000" scaled="0"/>
                            </a:gradFill>
                          </a:rPr>
                          <a:t>Content Delivery</a:t>
                        </a:r>
                        <a:br>
                          <a:rPr lang="en-US" altLang="en-US" sz="900" kern="0" dirty="0" smtClean="0">
                            <a:gradFill>
                              <a:gsLst>
                                <a:gs pos="76250">
                                  <a:srgbClr val="FFFFFF"/>
                                </a:gs>
                                <a:gs pos="31000">
                                  <a:srgbClr val="FFFFFF"/>
                                </a:gs>
                              </a:gsLst>
                              <a:lin ang="5400000" scaled="0"/>
                            </a:gradFill>
                          </a:rPr>
                        </a:br>
                        <a:r>
                          <a:rPr lang="en-US" altLang="en-US" sz="900"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Media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HDInsight</a:t>
                        </a:r>
                        <a:endParaRPr lang="en-US"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Machine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Stream</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Event</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BizTalk</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Hybrid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Storage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DocumentDB</a:t>
                        </a:r>
                        <a:endParaRPr lang="en-US"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Redis</a:t>
                        </a:r>
                        <a:r>
                          <a:rPr lang="en-US" kern="0" dirty="0" smtClean="0">
                            <a:gradFill>
                              <a:gsLst>
                                <a:gs pos="76250">
                                  <a:srgbClr val="FFFFFF"/>
                                </a:gs>
                                <a:gs pos="31000">
                                  <a:srgbClr val="FFFFFF"/>
                                </a:gs>
                              </a:gsLst>
                              <a:lin ang="5400000" scaled="0"/>
                            </a:gradFill>
                          </a:rPr>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 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Cloud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Remote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Visual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Application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Team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Active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Multi-Factor</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VM Image Gallery</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Site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AD Privileged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Identity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Operational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AD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StorSimple</a:t>
                      </a:r>
                      <a:endParaRPr lang="en-US"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image" Target="../media/image17.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theme" Target="../theme/theme1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theme" Target="../theme/theme11.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2.xml"/><Relationship Id="rId1" Type="http://schemas.openxmlformats.org/officeDocument/2006/relationships/slideLayout" Target="../slideLayouts/slideLayout24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9" Type="http://schemas.openxmlformats.org/officeDocument/2006/relationships/image" Target="../media/image17.png"/><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38" Type="http://schemas.openxmlformats.org/officeDocument/2006/relationships/theme" Target="../theme/theme13.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slideLayout" Target="../slideLayouts/slideLayout281.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slideLayout" Target="../slideLayouts/slideLayout280.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 Type="http://schemas.openxmlformats.org/officeDocument/2006/relationships/slideLayout" Target="../slideLayouts/slideLayout284.xml"/><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image" Target="../media/image17.png"/><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theme" Target="../theme/theme1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4.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15.xml"/><Relationship Id="rId2" Type="http://schemas.openxmlformats.org/officeDocument/2006/relationships/slideLayout" Target="../slideLayouts/slideLayout318.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image" Target="../media/image17.png"/><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10" Type="http://schemas.openxmlformats.org/officeDocument/2006/relationships/slideLayout" Target="../slideLayouts/slideLayout337.xml"/><Relationship Id="rId19" Type="http://schemas.openxmlformats.org/officeDocument/2006/relationships/theme" Target="../theme/theme16.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 Type="http://schemas.openxmlformats.org/officeDocument/2006/relationships/slideLayout" Target="../slideLayouts/slideLayout348.xml"/><Relationship Id="rId21" Type="http://schemas.openxmlformats.org/officeDocument/2006/relationships/slideLayout" Target="../slideLayouts/slideLayout366.xml"/><Relationship Id="rId34" Type="http://schemas.openxmlformats.org/officeDocument/2006/relationships/image" Target="../media/image115.png"/><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theme" Target="../theme/theme17.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image" Target="../media/image27.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image" Target="../media/image17.png"/><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7.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image" Target="../media/image17.png"/><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theme" Target="../theme/theme6.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image" Target="../media/image33.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heme" Target="../theme/theme7.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image" Target="../media/image33.png"/><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theme" Target="../theme/theme9.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1/7/2016</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8.png"/><Relationship Id="rId3" Type="http://schemas.openxmlformats.org/officeDocument/2006/relationships/image" Target="../media/image123.emf"/><Relationship Id="rId21" Type="http://schemas.openxmlformats.org/officeDocument/2006/relationships/image" Target="../media/image143.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7.png"/><Relationship Id="rId2" Type="http://schemas.openxmlformats.org/officeDocument/2006/relationships/notesSlide" Target="../notesSlides/notesSlide6.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76.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jpg"/><Relationship Id="rId5" Type="http://schemas.openxmlformats.org/officeDocument/2006/relationships/image" Target="../media/image127.emf"/><Relationship Id="rId15" Type="http://schemas.openxmlformats.org/officeDocument/2006/relationships/image" Target="../media/image137.jpeg"/><Relationship Id="rId23" Type="http://schemas.openxmlformats.org/officeDocument/2006/relationships/image" Target="../media/image145.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4.emf"/><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s>
</file>

<file path=ppt/slides/_rels/slide1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23.emf"/><Relationship Id="rId7" Type="http://schemas.openxmlformats.org/officeDocument/2006/relationships/image" Target="../media/image150.jp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49.emf"/><Relationship Id="rId11" Type="http://schemas.openxmlformats.org/officeDocument/2006/relationships/image" Target="../media/image154.png"/><Relationship Id="rId5" Type="http://schemas.openxmlformats.org/officeDocument/2006/relationships/image" Target="../media/image127.emf"/><Relationship Id="rId10" Type="http://schemas.openxmlformats.org/officeDocument/2006/relationships/image" Target="../media/image153.png"/><Relationship Id="rId4" Type="http://schemas.openxmlformats.org/officeDocument/2006/relationships/image" Target="../media/image124.emf"/><Relationship Id="rId9" Type="http://schemas.openxmlformats.org/officeDocument/2006/relationships/image" Target="../media/image152.png"/></Relationships>
</file>

<file path=ppt/slides/_rels/slide12.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3.emf"/><Relationship Id="rId7" Type="http://schemas.openxmlformats.org/officeDocument/2006/relationships/image" Target="../media/image156.emf"/><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155.emf"/><Relationship Id="rId5" Type="http://schemas.openxmlformats.org/officeDocument/2006/relationships/image" Target="../media/image127.emf"/><Relationship Id="rId10" Type="http://schemas.openxmlformats.org/officeDocument/2006/relationships/image" Target="../media/image158.png"/><Relationship Id="rId4" Type="http://schemas.openxmlformats.org/officeDocument/2006/relationships/image" Target="../media/image124.emf"/><Relationship Id="rId9" Type="http://schemas.openxmlformats.org/officeDocument/2006/relationships/image" Target="../media/image157.emf"/></Relationships>
</file>

<file path=ppt/slides/_rels/slide1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jpeg"/><Relationship Id="rId18" Type="http://schemas.openxmlformats.org/officeDocument/2006/relationships/image" Target="../media/image171.png"/><Relationship Id="rId26" Type="http://schemas.openxmlformats.org/officeDocument/2006/relationships/image" Target="../media/image179.jpeg"/><Relationship Id="rId3" Type="http://schemas.openxmlformats.org/officeDocument/2006/relationships/image" Target="../media/image123.emf"/><Relationship Id="rId21" Type="http://schemas.openxmlformats.org/officeDocument/2006/relationships/image" Target="../media/image174.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jpeg"/><Relationship Id="rId25" Type="http://schemas.openxmlformats.org/officeDocument/2006/relationships/image" Target="../media/image178.png"/><Relationship Id="rId33" Type="http://schemas.openxmlformats.org/officeDocument/2006/relationships/image" Target="../media/image184.png"/><Relationship Id="rId2" Type="http://schemas.openxmlformats.org/officeDocument/2006/relationships/notesSlide" Target="../notesSlides/notesSlide9.xml"/><Relationship Id="rId16" Type="http://schemas.openxmlformats.org/officeDocument/2006/relationships/image" Target="../media/image169.jpeg"/><Relationship Id="rId20" Type="http://schemas.openxmlformats.org/officeDocument/2006/relationships/image" Target="../media/image173.jpeg"/><Relationship Id="rId29" Type="http://schemas.openxmlformats.org/officeDocument/2006/relationships/image" Target="../media/image181.jpeg"/><Relationship Id="rId1" Type="http://schemas.openxmlformats.org/officeDocument/2006/relationships/slideLayout" Target="../slideLayouts/slideLayout76.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3.jpeg"/><Relationship Id="rId5" Type="http://schemas.openxmlformats.org/officeDocument/2006/relationships/image" Target="../media/image127.emf"/><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0.png"/><Relationship Id="rId10" Type="http://schemas.openxmlformats.org/officeDocument/2006/relationships/image" Target="../media/image163.png"/><Relationship Id="rId19" Type="http://schemas.openxmlformats.org/officeDocument/2006/relationships/image" Target="../media/image172.jpeg"/><Relationship Id="rId31" Type="http://schemas.openxmlformats.org/officeDocument/2006/relationships/image" Target="../media/image182.jpeg"/><Relationship Id="rId4" Type="http://schemas.openxmlformats.org/officeDocument/2006/relationships/image" Target="../media/image124.emf"/><Relationship Id="rId9" Type="http://schemas.openxmlformats.org/officeDocument/2006/relationships/image" Target="../media/image162.png"/><Relationship Id="rId14" Type="http://schemas.openxmlformats.org/officeDocument/2006/relationships/image" Target="../media/image167.jpg"/><Relationship Id="rId22" Type="http://schemas.openxmlformats.org/officeDocument/2006/relationships/image" Target="../media/image175.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4.xml"/></Relationships>
</file>

<file path=ppt/slides/_rels/slide15.xml.rels><?xml version="1.0" encoding="UTF-8" standalone="yes"?>
<Relationships xmlns="http://schemas.openxmlformats.org/package/2006/relationships"><Relationship Id="rId8" Type="http://schemas.openxmlformats.org/officeDocument/2006/relationships/image" Target="../media/image190.jpeg"/><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jpeg"/><Relationship Id="rId3" Type="http://schemas.openxmlformats.org/officeDocument/2006/relationships/image" Target="../media/image185.jpg"/><Relationship Id="rId21" Type="http://schemas.openxmlformats.org/officeDocument/2006/relationships/image" Target="../media/image203.jpeg"/><Relationship Id="rId7" Type="http://schemas.openxmlformats.org/officeDocument/2006/relationships/image" Target="../media/image189.emf"/><Relationship Id="rId12" Type="http://schemas.openxmlformats.org/officeDocument/2006/relationships/image" Target="../media/image194.png"/><Relationship Id="rId17" Type="http://schemas.openxmlformats.org/officeDocument/2006/relationships/image" Target="../media/image199.jpg"/><Relationship Id="rId25" Type="http://schemas.openxmlformats.org/officeDocument/2006/relationships/image" Target="../media/image207.jpeg"/><Relationship Id="rId2" Type="http://schemas.openxmlformats.org/officeDocument/2006/relationships/notesSlide" Target="../notesSlides/notesSlide11.xml"/><Relationship Id="rId16" Type="http://schemas.openxmlformats.org/officeDocument/2006/relationships/image" Target="../media/image198.png"/><Relationship Id="rId20" Type="http://schemas.openxmlformats.org/officeDocument/2006/relationships/image" Target="../media/image202.jpeg"/><Relationship Id="rId29" Type="http://schemas.openxmlformats.org/officeDocument/2006/relationships/image" Target="../media/image211.jpeg"/><Relationship Id="rId1" Type="http://schemas.openxmlformats.org/officeDocument/2006/relationships/slideLayout" Target="../slideLayouts/slideLayout244.xml"/><Relationship Id="rId6" Type="http://schemas.openxmlformats.org/officeDocument/2006/relationships/image" Target="../media/image188.jpg"/><Relationship Id="rId11" Type="http://schemas.openxmlformats.org/officeDocument/2006/relationships/image" Target="../media/image193.png"/><Relationship Id="rId24" Type="http://schemas.openxmlformats.org/officeDocument/2006/relationships/image" Target="../media/image206.png"/><Relationship Id="rId32" Type="http://schemas.openxmlformats.org/officeDocument/2006/relationships/image" Target="../media/image214.jpeg"/><Relationship Id="rId5" Type="http://schemas.openxmlformats.org/officeDocument/2006/relationships/image" Target="../media/image187.jpg"/><Relationship Id="rId15" Type="http://schemas.openxmlformats.org/officeDocument/2006/relationships/image" Target="../media/image197.png"/><Relationship Id="rId23" Type="http://schemas.openxmlformats.org/officeDocument/2006/relationships/image" Target="../media/image205.jpeg"/><Relationship Id="rId28" Type="http://schemas.openxmlformats.org/officeDocument/2006/relationships/image" Target="../media/image210.png"/><Relationship Id="rId10" Type="http://schemas.openxmlformats.org/officeDocument/2006/relationships/image" Target="../media/image192.png"/><Relationship Id="rId19" Type="http://schemas.openxmlformats.org/officeDocument/2006/relationships/image" Target="../media/image201.jpeg"/><Relationship Id="rId31" Type="http://schemas.openxmlformats.org/officeDocument/2006/relationships/image" Target="../media/image213.png"/><Relationship Id="rId4" Type="http://schemas.openxmlformats.org/officeDocument/2006/relationships/image" Target="../media/image186.jpg"/><Relationship Id="rId9" Type="http://schemas.openxmlformats.org/officeDocument/2006/relationships/image" Target="../media/image191.png"/><Relationship Id="rId14" Type="http://schemas.openxmlformats.org/officeDocument/2006/relationships/image" Target="../media/image196.jpeg"/><Relationship Id="rId22" Type="http://schemas.openxmlformats.org/officeDocument/2006/relationships/image" Target="../media/image204.jpeg"/><Relationship Id="rId27" Type="http://schemas.openxmlformats.org/officeDocument/2006/relationships/image" Target="../media/image209.png"/><Relationship Id="rId30" Type="http://schemas.openxmlformats.org/officeDocument/2006/relationships/image" Target="../media/image2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1.xml"/></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216.emf"/><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31.xml"/><Relationship Id="rId6" Type="http://schemas.openxmlformats.org/officeDocument/2006/relationships/image" Target="../media/image53.png"/><Relationship Id="rId11" Type="http://schemas.openxmlformats.org/officeDocument/2006/relationships/image" Target="../media/image215.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14.xml"/><Relationship Id="rId1" Type="http://schemas.openxmlformats.org/officeDocument/2006/relationships/slideLayout" Target="../slideLayouts/slideLayout240.xml"/></Relationships>
</file>

<file path=ppt/slides/_rels/slide1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241.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9.xml"/></Relationships>
</file>

<file path=ppt/slides/_rels/slide2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emf"/><Relationship Id="rId7" Type="http://schemas.openxmlformats.org/officeDocument/2006/relationships/image" Target="../media/image229.emf"/><Relationship Id="rId2" Type="http://schemas.openxmlformats.org/officeDocument/2006/relationships/notesSlide" Target="../notesSlides/notesSlide17.xml"/><Relationship Id="rId1" Type="http://schemas.openxmlformats.org/officeDocument/2006/relationships/slideLayout" Target="../slideLayouts/slideLayout227.xml"/><Relationship Id="rId6" Type="http://schemas.openxmlformats.org/officeDocument/2006/relationships/image" Target="../media/image228.emf"/><Relationship Id="rId5" Type="http://schemas.openxmlformats.org/officeDocument/2006/relationships/image" Target="../media/image227.emf"/><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8.xml"/><Relationship Id="rId1" Type="http://schemas.openxmlformats.org/officeDocument/2006/relationships/slideLayout" Target="../slideLayouts/slideLayout242.xml"/></Relationships>
</file>

<file path=ppt/slides/_rels/slide23.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image" Target="../media/image225.emf"/><Relationship Id="rId1" Type="http://schemas.openxmlformats.org/officeDocument/2006/relationships/slideLayout" Target="../slideLayouts/slideLayout227.xml"/></Relationships>
</file>

<file path=ppt/slides/_rels/slide2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9.xml"/><Relationship Id="rId1" Type="http://schemas.openxmlformats.org/officeDocument/2006/relationships/slideLayout" Target="../slideLayouts/slideLayout243.xml"/></Relationships>
</file>

<file path=ppt/slides/_rels/slide25.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image" Target="../media/image83.png"/><Relationship Id="rId3" Type="http://schemas.openxmlformats.org/officeDocument/2006/relationships/image" Target="../media/image121.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231.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0.png"/><Relationship Id="rId9" Type="http://schemas.openxmlformats.org/officeDocument/2006/relationships/image" Target="../media/image68.png"/><Relationship Id="rId14"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6.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5.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28.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39.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8.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7.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240.png"/></Relationships>
</file>

<file path=ppt/slides/_rels/slide2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1.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3.xml"/></Relationships>
</file>

<file path=ppt/slides/_rels/slide3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2.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s>
</file>

<file path=ppt/slides/_rels/slide31.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5.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4.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3.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3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33.xml.rels><?xml version="1.0" encoding="UTF-8" standalone="yes"?>
<Relationships xmlns="http://schemas.openxmlformats.org/package/2006/relationships"><Relationship Id="rId8" Type="http://schemas.openxmlformats.org/officeDocument/2006/relationships/image" Target="../media/image251.emf"/><Relationship Id="rId3" Type="http://schemas.openxmlformats.org/officeDocument/2006/relationships/image" Target="../media/image246.png"/><Relationship Id="rId7" Type="http://schemas.openxmlformats.org/officeDocument/2006/relationships/image" Target="../media/image250.emf"/><Relationship Id="rId2" Type="http://schemas.openxmlformats.org/officeDocument/2006/relationships/notesSlide" Target="../notesSlides/notesSlide21.xml"/><Relationship Id="rId1" Type="http://schemas.openxmlformats.org/officeDocument/2006/relationships/slideLayout" Target="../slideLayouts/slideLayout164.xml"/><Relationship Id="rId6" Type="http://schemas.openxmlformats.org/officeDocument/2006/relationships/image" Target="../media/image249.emf"/><Relationship Id="rId5" Type="http://schemas.openxmlformats.org/officeDocument/2006/relationships/image" Target="../media/image248.emf"/><Relationship Id="rId4"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52.tmp"/><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3.png"/><Relationship Id="rId7" Type="http://schemas.openxmlformats.org/officeDocument/2006/relationships/image" Target="../media/image255.png"/><Relationship Id="rId2" Type="http://schemas.openxmlformats.org/officeDocument/2006/relationships/notesSlide" Target="../notesSlides/notesSlide22.xml"/><Relationship Id="rId1" Type="http://schemas.openxmlformats.org/officeDocument/2006/relationships/slideLayout" Target="../slideLayouts/slideLayout187.xml"/><Relationship Id="rId6" Type="http://schemas.microsoft.com/office/2007/relationships/hdphoto" Target="../media/hdphoto3.wdp"/><Relationship Id="rId5" Type="http://schemas.openxmlformats.org/officeDocument/2006/relationships/image" Target="../media/image254.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188.xml"/><Relationship Id="rId6" Type="http://schemas.openxmlformats.org/officeDocument/2006/relationships/image" Target="../media/image259.png"/><Relationship Id="rId5" Type="http://schemas.openxmlformats.org/officeDocument/2006/relationships/image" Target="../media/image258.png"/><Relationship Id="rId10" Type="http://schemas.microsoft.com/office/2007/relationships/hdphoto" Target="../media/hdphoto5.wdp"/><Relationship Id="rId4" Type="http://schemas.openxmlformats.org/officeDocument/2006/relationships/image" Target="../media/image257.png"/><Relationship Id="rId9" Type="http://schemas.openxmlformats.org/officeDocument/2006/relationships/image" Target="../media/image262.png"/></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63.emf"/><Relationship Id="rId3" Type="http://schemas.openxmlformats.org/officeDocument/2006/relationships/image" Target="../media/image121.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31.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0.png"/><Relationship Id="rId9" Type="http://schemas.openxmlformats.org/officeDocument/2006/relationships/image" Target="../media/image72.png"/><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image" Target="../media/image270.emf"/><Relationship Id="rId3" Type="http://schemas.openxmlformats.org/officeDocument/2006/relationships/image" Target="../media/image265.emf"/><Relationship Id="rId7" Type="http://schemas.openxmlformats.org/officeDocument/2006/relationships/image" Target="../media/image269.emf"/><Relationship Id="rId2" Type="http://schemas.openxmlformats.org/officeDocument/2006/relationships/image" Target="../media/image264.emf"/><Relationship Id="rId1" Type="http://schemas.openxmlformats.org/officeDocument/2006/relationships/slideLayout" Target="../slideLayouts/slideLayout235.xml"/><Relationship Id="rId6" Type="http://schemas.openxmlformats.org/officeDocument/2006/relationships/image" Target="../media/image268.emf"/><Relationship Id="rId5" Type="http://schemas.openxmlformats.org/officeDocument/2006/relationships/image" Target="../media/image267.emf"/><Relationship Id="rId10" Type="http://schemas.openxmlformats.org/officeDocument/2006/relationships/image" Target="../media/image272.emf"/><Relationship Id="rId4" Type="http://schemas.openxmlformats.org/officeDocument/2006/relationships/image" Target="../media/image266.emf"/><Relationship Id="rId9" Type="http://schemas.openxmlformats.org/officeDocument/2006/relationships/image" Target="../media/image271.emf"/></Relationships>
</file>

<file path=ppt/slides/_rels/slide39.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35.xml"/><Relationship Id="rId6" Type="http://schemas.openxmlformats.org/officeDocument/2006/relationships/image" Target="../media/image264.emf"/><Relationship Id="rId5" Type="http://schemas.openxmlformats.org/officeDocument/2006/relationships/image" Target="../media/image268.emf"/><Relationship Id="rId4" Type="http://schemas.openxmlformats.org/officeDocument/2006/relationships/image" Target="../media/image26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4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emf"/><Relationship Id="rId1" Type="http://schemas.openxmlformats.org/officeDocument/2006/relationships/slideLayout" Target="../slideLayouts/slideLayout215.xml"/></Relationships>
</file>

<file path=ppt/slides/_rels/slide4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emf"/><Relationship Id="rId2" Type="http://schemas.openxmlformats.org/officeDocument/2006/relationships/notesSlide" Target="../notesSlides/notesSlide25.xml"/><Relationship Id="rId1" Type="http://schemas.openxmlformats.org/officeDocument/2006/relationships/slideLayout" Target="../slideLayouts/slideLayout384.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 Id="rId9" Type="http://schemas.openxmlformats.org/officeDocument/2006/relationships/image" Target="../media/image281.png"/></Relationships>
</file>

<file path=ppt/slides/_rels/slide42.xml.rels><?xml version="1.0" encoding="UTF-8" standalone="yes"?>
<Relationships xmlns="http://schemas.openxmlformats.org/package/2006/relationships"><Relationship Id="rId3" Type="http://schemas.openxmlformats.org/officeDocument/2006/relationships/image" Target="../media/image282.emf"/><Relationship Id="rId2" Type="http://schemas.openxmlformats.org/officeDocument/2006/relationships/notesSlide" Target="../notesSlides/notesSlide26.xml"/><Relationship Id="rId1" Type="http://schemas.openxmlformats.org/officeDocument/2006/relationships/slideLayout" Target="../slideLayouts/slideLayout224.xml"/></Relationships>
</file>

<file path=ppt/slides/_rels/slide43.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283.emf"/><Relationship Id="rId2" Type="http://schemas.openxmlformats.org/officeDocument/2006/relationships/notesSlide" Target="../notesSlides/notesSlide27.xml"/><Relationship Id="rId1" Type="http://schemas.openxmlformats.org/officeDocument/2006/relationships/slideLayout" Target="../slideLayouts/slideLayout231.xml"/><Relationship Id="rId6" Type="http://schemas.openxmlformats.org/officeDocument/2006/relationships/image" Target="../media/image249.emf"/><Relationship Id="rId5" Type="http://schemas.openxmlformats.org/officeDocument/2006/relationships/image" Target="../media/image64.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8" Type="http://schemas.openxmlformats.org/officeDocument/2006/relationships/image" Target="../media/image288.emf"/><Relationship Id="rId3" Type="http://schemas.openxmlformats.org/officeDocument/2006/relationships/image" Target="../media/image273.emf"/><Relationship Id="rId7" Type="http://schemas.openxmlformats.org/officeDocument/2006/relationships/image" Target="../media/image287.emf"/><Relationship Id="rId2" Type="http://schemas.openxmlformats.org/officeDocument/2006/relationships/notesSlide" Target="../notesSlides/notesSlide28.xml"/><Relationship Id="rId1" Type="http://schemas.openxmlformats.org/officeDocument/2006/relationships/slideLayout" Target="../slideLayouts/slideLayout215.xml"/><Relationship Id="rId6" Type="http://schemas.openxmlformats.org/officeDocument/2006/relationships/image" Target="../media/image286.emf"/><Relationship Id="rId5" Type="http://schemas.openxmlformats.org/officeDocument/2006/relationships/image" Target="../media/image285.emf"/><Relationship Id="rId4" Type="http://schemas.openxmlformats.org/officeDocument/2006/relationships/image" Target="../media/image284.emf"/></Relationships>
</file>

<file path=ppt/slides/_rels/slide4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296.jpg"/><Relationship Id="rId13" Type="http://schemas.openxmlformats.org/officeDocument/2006/relationships/image" Target="../media/image301.png"/><Relationship Id="rId18" Type="http://schemas.openxmlformats.org/officeDocument/2006/relationships/image" Target="../media/image306.jpg"/><Relationship Id="rId26" Type="http://schemas.openxmlformats.org/officeDocument/2006/relationships/image" Target="../media/image314.png"/><Relationship Id="rId3" Type="http://schemas.openxmlformats.org/officeDocument/2006/relationships/image" Target="../media/image291.jpg"/><Relationship Id="rId21" Type="http://schemas.openxmlformats.org/officeDocument/2006/relationships/image" Target="../media/image309.jpg"/><Relationship Id="rId7" Type="http://schemas.openxmlformats.org/officeDocument/2006/relationships/image" Target="../media/image295.png"/><Relationship Id="rId12" Type="http://schemas.openxmlformats.org/officeDocument/2006/relationships/image" Target="../media/image300.png"/><Relationship Id="rId17" Type="http://schemas.openxmlformats.org/officeDocument/2006/relationships/image" Target="../media/image305.png"/><Relationship Id="rId25" Type="http://schemas.openxmlformats.org/officeDocument/2006/relationships/image" Target="../media/image313.png"/><Relationship Id="rId2" Type="http://schemas.openxmlformats.org/officeDocument/2006/relationships/notesSlide" Target="../notesSlides/notesSlide31.xml"/><Relationship Id="rId16" Type="http://schemas.openxmlformats.org/officeDocument/2006/relationships/image" Target="../media/image304.png"/><Relationship Id="rId20" Type="http://schemas.openxmlformats.org/officeDocument/2006/relationships/image" Target="../media/image308.png"/><Relationship Id="rId29" Type="http://schemas.openxmlformats.org/officeDocument/2006/relationships/image" Target="../media/image317.jpeg"/><Relationship Id="rId1" Type="http://schemas.openxmlformats.org/officeDocument/2006/relationships/slideLayout" Target="../slideLayouts/slideLayout204.xml"/><Relationship Id="rId6" Type="http://schemas.openxmlformats.org/officeDocument/2006/relationships/image" Target="../media/image294.jpg"/><Relationship Id="rId11" Type="http://schemas.openxmlformats.org/officeDocument/2006/relationships/image" Target="../media/image299.jpg"/><Relationship Id="rId24" Type="http://schemas.openxmlformats.org/officeDocument/2006/relationships/image" Target="../media/image312.png"/><Relationship Id="rId5" Type="http://schemas.openxmlformats.org/officeDocument/2006/relationships/image" Target="../media/image293.png"/><Relationship Id="rId15" Type="http://schemas.openxmlformats.org/officeDocument/2006/relationships/image" Target="../media/image303.png"/><Relationship Id="rId23" Type="http://schemas.openxmlformats.org/officeDocument/2006/relationships/image" Target="../media/image311.png"/><Relationship Id="rId28" Type="http://schemas.openxmlformats.org/officeDocument/2006/relationships/image" Target="../media/image316.jpeg"/><Relationship Id="rId10" Type="http://schemas.openxmlformats.org/officeDocument/2006/relationships/image" Target="../media/image298.jpg"/><Relationship Id="rId19" Type="http://schemas.openxmlformats.org/officeDocument/2006/relationships/image" Target="../media/image307.png"/><Relationship Id="rId4" Type="http://schemas.openxmlformats.org/officeDocument/2006/relationships/image" Target="../media/image292.jpg"/><Relationship Id="rId9" Type="http://schemas.openxmlformats.org/officeDocument/2006/relationships/image" Target="../media/image297.png"/><Relationship Id="rId14" Type="http://schemas.openxmlformats.org/officeDocument/2006/relationships/image" Target="../media/image302.jpg"/><Relationship Id="rId22" Type="http://schemas.openxmlformats.org/officeDocument/2006/relationships/image" Target="../media/image310.png"/><Relationship Id="rId27" Type="http://schemas.openxmlformats.org/officeDocument/2006/relationships/image" Target="../media/image315.png"/><Relationship Id="rId30" Type="http://schemas.openxmlformats.org/officeDocument/2006/relationships/image" Target="../media/image213.png"/></Relationships>
</file>

<file path=ppt/slides/_rels/slide48.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31.xml"/></Relationships>
</file>

<file path=ppt/slides/_rels/slide50.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327.png"/><Relationship Id="rId3" Type="http://schemas.openxmlformats.org/officeDocument/2006/relationships/image" Target="../media/image273.emf"/><Relationship Id="rId7" Type="http://schemas.openxmlformats.org/officeDocument/2006/relationships/image" Target="../media/image321.png"/><Relationship Id="rId12" Type="http://schemas.openxmlformats.org/officeDocument/2006/relationships/image" Target="../media/image326.emf"/><Relationship Id="rId2" Type="http://schemas.openxmlformats.org/officeDocument/2006/relationships/notesSlide" Target="../notesSlides/notesSlide32.xml"/><Relationship Id="rId1" Type="http://schemas.openxmlformats.org/officeDocument/2006/relationships/slideLayout" Target="../slideLayouts/slideLayout308.xml"/><Relationship Id="rId6" Type="http://schemas.openxmlformats.org/officeDocument/2006/relationships/image" Target="../media/image320.png"/><Relationship Id="rId11" Type="http://schemas.openxmlformats.org/officeDocument/2006/relationships/image" Target="../media/image325.emf"/><Relationship Id="rId5" Type="http://schemas.openxmlformats.org/officeDocument/2006/relationships/image" Target="../media/image319.emf"/><Relationship Id="rId15" Type="http://schemas.openxmlformats.org/officeDocument/2006/relationships/image" Target="../media/image329.png"/><Relationship Id="rId10" Type="http://schemas.openxmlformats.org/officeDocument/2006/relationships/image" Target="../media/image324.emf"/><Relationship Id="rId4" Type="http://schemas.openxmlformats.org/officeDocument/2006/relationships/image" Target="../media/image318.png"/><Relationship Id="rId9" Type="http://schemas.openxmlformats.org/officeDocument/2006/relationships/image" Target="../media/image323.png"/><Relationship Id="rId14" Type="http://schemas.openxmlformats.org/officeDocument/2006/relationships/image" Target="../media/image328.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32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34.xml"/><Relationship Id="rId1" Type="http://schemas.openxmlformats.org/officeDocument/2006/relationships/slideLayout" Target="../slideLayouts/slideLayout32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35.xml"/><Relationship Id="rId1" Type="http://schemas.openxmlformats.org/officeDocument/2006/relationships/slideLayout" Target="../slideLayouts/slideLayout32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4.xml.rels><?xml version="1.0" encoding="UTF-8" standalone="yes"?>
<Relationships xmlns="http://schemas.openxmlformats.org/package/2006/relationships"><Relationship Id="rId8" Type="http://schemas.openxmlformats.org/officeDocument/2006/relationships/image" Target="../media/image342.jpg"/><Relationship Id="rId13" Type="http://schemas.openxmlformats.org/officeDocument/2006/relationships/image" Target="../media/image347.jpg"/><Relationship Id="rId18" Type="http://schemas.openxmlformats.org/officeDocument/2006/relationships/image" Target="../media/image352.png"/><Relationship Id="rId26" Type="http://schemas.openxmlformats.org/officeDocument/2006/relationships/image" Target="../media/image359.jpeg"/><Relationship Id="rId3" Type="http://schemas.openxmlformats.org/officeDocument/2006/relationships/image" Target="../media/image337.gif"/><Relationship Id="rId21" Type="http://schemas.openxmlformats.org/officeDocument/2006/relationships/image" Target="../media/image354.png"/><Relationship Id="rId7" Type="http://schemas.openxmlformats.org/officeDocument/2006/relationships/image" Target="../media/image341.png"/><Relationship Id="rId12" Type="http://schemas.openxmlformats.org/officeDocument/2006/relationships/image" Target="../media/image346.png"/><Relationship Id="rId17" Type="http://schemas.openxmlformats.org/officeDocument/2006/relationships/image" Target="../media/image351.jpg"/><Relationship Id="rId25" Type="http://schemas.openxmlformats.org/officeDocument/2006/relationships/image" Target="../media/image358.png"/><Relationship Id="rId2" Type="http://schemas.openxmlformats.org/officeDocument/2006/relationships/image" Target="../media/image336.png"/><Relationship Id="rId16" Type="http://schemas.openxmlformats.org/officeDocument/2006/relationships/image" Target="../media/image350.png"/><Relationship Id="rId20" Type="http://schemas.openxmlformats.org/officeDocument/2006/relationships/image" Target="../media/image186.jpg"/><Relationship Id="rId29" Type="http://schemas.openxmlformats.org/officeDocument/2006/relationships/image" Target="../media/image361.jpeg"/><Relationship Id="rId1" Type="http://schemas.openxmlformats.org/officeDocument/2006/relationships/slideLayout" Target="../slideLayouts/slideLayout204.xml"/><Relationship Id="rId6" Type="http://schemas.openxmlformats.org/officeDocument/2006/relationships/image" Target="../media/image340.png"/><Relationship Id="rId11" Type="http://schemas.openxmlformats.org/officeDocument/2006/relationships/image" Target="../media/image345.png"/><Relationship Id="rId24" Type="http://schemas.openxmlformats.org/officeDocument/2006/relationships/image" Target="../media/image357.png"/><Relationship Id="rId5" Type="http://schemas.openxmlformats.org/officeDocument/2006/relationships/image" Target="../media/image339.png"/><Relationship Id="rId15" Type="http://schemas.openxmlformats.org/officeDocument/2006/relationships/image" Target="../media/image349.png"/><Relationship Id="rId23" Type="http://schemas.openxmlformats.org/officeDocument/2006/relationships/image" Target="../media/image356.png"/><Relationship Id="rId28" Type="http://schemas.openxmlformats.org/officeDocument/2006/relationships/image" Target="../media/image360.jpg"/><Relationship Id="rId10" Type="http://schemas.openxmlformats.org/officeDocument/2006/relationships/image" Target="../media/image344.jpg"/><Relationship Id="rId19" Type="http://schemas.openxmlformats.org/officeDocument/2006/relationships/image" Target="../media/image353.jpeg"/><Relationship Id="rId4" Type="http://schemas.openxmlformats.org/officeDocument/2006/relationships/image" Target="../media/image338.png"/><Relationship Id="rId9" Type="http://schemas.openxmlformats.org/officeDocument/2006/relationships/image" Target="../media/image343.png"/><Relationship Id="rId14" Type="http://schemas.openxmlformats.org/officeDocument/2006/relationships/image" Target="../media/image348.jpg"/><Relationship Id="rId22" Type="http://schemas.openxmlformats.org/officeDocument/2006/relationships/image" Target="../media/image355.png"/><Relationship Id="rId27" Type="http://schemas.openxmlformats.org/officeDocument/2006/relationships/image" Target="../media/image212.png"/></Relationships>
</file>

<file path=ppt/slides/_rels/slide55.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6.xml"/><Relationship Id="rId7" Type="http://schemas.openxmlformats.org/officeDocument/2006/relationships/image" Target="../media/image363.emf"/><Relationship Id="rId12" Type="http://schemas.openxmlformats.org/officeDocument/2006/relationships/image" Target="../media/image365.png"/><Relationship Id="rId2" Type="http://schemas.openxmlformats.org/officeDocument/2006/relationships/customXml" Target="../../customXml/item7.xml"/><Relationship Id="rId1" Type="http://schemas.openxmlformats.org/officeDocument/2006/relationships/customXml" Target="../../customXml/item5.xml"/><Relationship Id="rId6" Type="http://schemas.openxmlformats.org/officeDocument/2006/relationships/image" Target="../media/image362.emf"/><Relationship Id="rId11" Type="http://schemas.openxmlformats.org/officeDocument/2006/relationships/image" Target="../media/image364.emf"/><Relationship Id="rId5" Type="http://schemas.openxmlformats.org/officeDocument/2006/relationships/notesSlide" Target="../notesSlides/notesSlide36.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37.xml"/><Relationship Id="rId7" Type="http://schemas.openxmlformats.org/officeDocument/2006/relationships/image" Target="../media/image367.emf"/><Relationship Id="rId2" Type="http://schemas.openxmlformats.org/officeDocument/2006/relationships/slideLayout" Target="../slideLayouts/slideLayout235.xml"/><Relationship Id="rId1" Type="http://schemas.openxmlformats.org/officeDocument/2006/relationships/customXml" Target="../../customXml/item3.xml"/><Relationship Id="rId6" Type="http://schemas.openxmlformats.org/officeDocument/2006/relationships/image" Target="../media/image47.png"/><Relationship Id="rId5" Type="http://schemas.openxmlformats.org/officeDocument/2006/relationships/image" Target="../media/image366.emf"/><Relationship Id="rId10" Type="http://schemas.openxmlformats.org/officeDocument/2006/relationships/image" Target="../media/image369.png"/><Relationship Id="rId4" Type="http://schemas.openxmlformats.org/officeDocument/2006/relationships/image" Target="../media/image25.png"/><Relationship Id="rId9" Type="http://schemas.openxmlformats.org/officeDocument/2006/relationships/image" Target="../media/image36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370.png"/></Relationships>
</file>

<file path=ppt/slides/_rels/slide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xml"/><Relationship Id="rId1" Type="http://schemas.openxmlformats.org/officeDocument/2006/relationships/slideLayout" Target="../slideLayouts/slideLayout231.xml"/><Relationship Id="rId4" Type="http://schemas.openxmlformats.org/officeDocument/2006/relationships/image" Target="../media/image120.png"/></Relationships>
</file>

<file path=ppt/slides/_rels/slide60.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81.png"/><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80.png"/><Relationship Id="rId2" Type="http://schemas.openxmlformats.org/officeDocument/2006/relationships/notesSlide" Target="../notesSlides/notesSlide39.xml"/><Relationship Id="rId16" Type="http://schemas.openxmlformats.org/officeDocument/2006/relationships/image" Target="../media/image384.png"/><Relationship Id="rId1" Type="http://schemas.openxmlformats.org/officeDocument/2006/relationships/slideLayout" Target="../slideLayouts/slideLayout83.xml"/><Relationship Id="rId6" Type="http://schemas.openxmlformats.org/officeDocument/2006/relationships/image" Target="../media/image374.png"/><Relationship Id="rId11" Type="http://schemas.openxmlformats.org/officeDocument/2006/relationships/image" Target="../media/image379.png"/><Relationship Id="rId5" Type="http://schemas.openxmlformats.org/officeDocument/2006/relationships/image" Target="../media/image373.png"/><Relationship Id="rId15" Type="http://schemas.openxmlformats.org/officeDocument/2006/relationships/image" Target="../media/image383.png"/><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 Id="rId14" Type="http://schemas.openxmlformats.org/officeDocument/2006/relationships/image" Target="../media/image382.png"/></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85.png"/><Relationship Id="rId7" Type="http://schemas.openxmlformats.org/officeDocument/2006/relationships/image" Target="../media/image388.png"/><Relationship Id="rId12" Type="http://schemas.openxmlformats.org/officeDocument/2006/relationships/image" Target="../media/image391.png"/><Relationship Id="rId2" Type="http://schemas.openxmlformats.org/officeDocument/2006/relationships/notesSlide" Target="../notesSlides/notesSlide40.xml"/><Relationship Id="rId1" Type="http://schemas.openxmlformats.org/officeDocument/2006/relationships/slideLayout" Target="../slideLayouts/slideLayout83.xml"/><Relationship Id="rId6" Type="http://schemas.openxmlformats.org/officeDocument/2006/relationships/image" Target="../media/image387.png"/><Relationship Id="rId11" Type="http://schemas.openxmlformats.org/officeDocument/2006/relationships/image" Target="../media/image390.png"/><Relationship Id="rId5" Type="http://schemas.openxmlformats.org/officeDocument/2006/relationships/image" Target="../media/image367.emf"/><Relationship Id="rId10" Type="http://schemas.openxmlformats.org/officeDocument/2006/relationships/image" Target="../media/image389.png"/><Relationship Id="rId4" Type="http://schemas.openxmlformats.org/officeDocument/2006/relationships/image" Target="../media/image386.png"/><Relationship Id="rId9"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392.emf"/><Relationship Id="rId2" Type="http://schemas.openxmlformats.org/officeDocument/2006/relationships/notesSlide" Target="../notesSlides/notesSlide41.xml"/><Relationship Id="rId1" Type="http://schemas.openxmlformats.org/officeDocument/2006/relationships/slideLayout" Target="../slideLayouts/slideLayout112.xml"/><Relationship Id="rId6" Type="http://schemas.openxmlformats.org/officeDocument/2006/relationships/image" Target="../media/image25.png"/><Relationship Id="rId5" Type="http://schemas.openxmlformats.org/officeDocument/2006/relationships/image" Target="../media/image394.emf"/><Relationship Id="rId4" Type="http://schemas.openxmlformats.org/officeDocument/2006/relationships/image" Target="../media/image393.emf"/></Relationships>
</file>

<file path=ppt/slides/_rels/slide6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2.emf"/><Relationship Id="rId7" Type="http://schemas.openxmlformats.org/officeDocument/2006/relationships/image" Target="../media/image395.emf"/><Relationship Id="rId12" Type="http://schemas.openxmlformats.org/officeDocument/2006/relationships/image" Target="../media/image399.png"/><Relationship Id="rId2" Type="http://schemas.openxmlformats.org/officeDocument/2006/relationships/notesSlide" Target="../notesSlides/notesSlide42.xml"/><Relationship Id="rId1" Type="http://schemas.openxmlformats.org/officeDocument/2006/relationships/slideLayout" Target="../slideLayouts/slideLayout112.xml"/><Relationship Id="rId6" Type="http://schemas.openxmlformats.org/officeDocument/2006/relationships/image" Target="../media/image282.emf"/><Relationship Id="rId11" Type="http://schemas.openxmlformats.org/officeDocument/2006/relationships/image" Target="../media/image398.png"/><Relationship Id="rId5" Type="http://schemas.openxmlformats.org/officeDocument/2006/relationships/image" Target="../media/image394.emf"/><Relationship Id="rId10" Type="http://schemas.openxmlformats.org/officeDocument/2006/relationships/image" Target="../media/image397.emf"/><Relationship Id="rId4" Type="http://schemas.openxmlformats.org/officeDocument/2006/relationships/image" Target="../media/image393.emf"/><Relationship Id="rId9" Type="http://schemas.microsoft.com/office/2007/relationships/hdphoto" Target="../media/hdphoto6.wdp"/></Relationships>
</file>

<file path=ppt/slides/_rels/slide64.xml.rels><?xml version="1.0" encoding="UTF-8" standalone="yes"?>
<Relationships xmlns="http://schemas.openxmlformats.org/package/2006/relationships"><Relationship Id="rId8" Type="http://schemas.openxmlformats.org/officeDocument/2006/relationships/image" Target="../media/image397.emf"/><Relationship Id="rId3" Type="http://schemas.openxmlformats.org/officeDocument/2006/relationships/image" Target="../media/image282.emf"/><Relationship Id="rId7" Type="http://schemas.openxmlformats.org/officeDocument/2006/relationships/image" Target="../media/image400.emf"/><Relationship Id="rId2" Type="http://schemas.openxmlformats.org/officeDocument/2006/relationships/notesSlide" Target="../notesSlides/notesSlide43.xml"/><Relationship Id="rId1" Type="http://schemas.openxmlformats.org/officeDocument/2006/relationships/slideLayout" Target="../slideLayouts/slideLayout117.xml"/><Relationship Id="rId6" Type="http://schemas.openxmlformats.org/officeDocument/2006/relationships/image" Target="../media/image394.emf"/><Relationship Id="rId5" Type="http://schemas.openxmlformats.org/officeDocument/2006/relationships/image" Target="../media/image393.emf"/><Relationship Id="rId4" Type="http://schemas.openxmlformats.org/officeDocument/2006/relationships/image" Target="../media/image392.emf"/></Relationships>
</file>

<file path=ppt/slides/_rels/slide65.xml.rels><?xml version="1.0" encoding="UTF-8" standalone="yes"?>
<Relationships xmlns="http://schemas.openxmlformats.org/package/2006/relationships"><Relationship Id="rId3" Type="http://schemas.openxmlformats.org/officeDocument/2006/relationships/image" Target="../media/image402.emf"/><Relationship Id="rId2" Type="http://schemas.openxmlformats.org/officeDocument/2006/relationships/image" Target="../media/image401.emf"/><Relationship Id="rId1" Type="http://schemas.openxmlformats.org/officeDocument/2006/relationships/slideLayout" Target="../slideLayouts/slideLayout76.xml"/><Relationship Id="rId4" Type="http://schemas.openxmlformats.org/officeDocument/2006/relationships/image" Target="../media/image403.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214.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4.emf"/></Relationships>
</file>

<file path=ppt/slides/_rels/slide9.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endParaRPr lang="en-US" sz="28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Open + Flexible</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dirty="0" smtClean="0">
                <a:latin typeface="Segoe UI Semibold" panose="020B0702040204020203" pitchFamily="34" charset="0"/>
                <a:cs typeface="Segoe UI Semibold" panose="020B0702040204020203" pitchFamily="34" charset="0"/>
              </a:rPr>
              <a:t>flexible</a:t>
            </a:r>
            <a:endParaRPr lang="en-US" dirty="0">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Applications</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Infrastructure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Databases &amp; Middleware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 Frameworks</a:t>
              </a:r>
              <a:endParaRPr lang="en-US" sz="1100" dirty="0">
                <a:solidFill>
                  <a:srgbClr val="505050"/>
                </a:solidFill>
                <a:latin typeface="Segoe UI Semibold" panose="020B0702040204020203" pitchFamily="34" charset="0"/>
                <a:cs typeface="Segoe UI Semibold" panose="020B0702040204020203" pitchFamily="34" charset="0"/>
              </a:endParaRP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Dev + IT productivity</a:t>
            </a:r>
            <a:endPar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smtClean="0">
                    <a:solidFill>
                      <a:schemeClr val="bg1"/>
                    </a:solidFill>
                  </a:rPr>
                  <a:t>Visual Studio</a:t>
                </a:r>
              </a:p>
              <a:p>
                <a:pPr>
                  <a:lnSpc>
                    <a:spcPct val="90000"/>
                  </a:lnSpc>
                  <a:spcAft>
                    <a:spcPts val="1200"/>
                  </a:spcAft>
                </a:pPr>
                <a:r>
                  <a:rPr lang="en-US" sz="2400" dirty="0" smtClean="0">
                    <a:solidFill>
                      <a:schemeClr val="bg1"/>
                    </a:solidFill>
                  </a:rPr>
                  <a:t>GitHub</a:t>
                </a:r>
              </a:p>
              <a:p>
                <a:pPr>
                  <a:lnSpc>
                    <a:spcPct val="90000"/>
                  </a:lnSpc>
                  <a:spcAft>
                    <a:spcPts val="1200"/>
                  </a:spcAft>
                </a:pPr>
                <a:r>
                  <a:rPr lang="en-US" sz="2400" dirty="0" smtClean="0">
                    <a:solidFill>
                      <a:schemeClr val="bg1"/>
                    </a:solidFill>
                  </a:rPr>
                  <a:t>Eclipse</a:t>
                </a:r>
              </a:p>
              <a:p>
                <a:pPr>
                  <a:lnSpc>
                    <a:spcPct val="90000"/>
                  </a:lnSpc>
                  <a:spcAft>
                    <a:spcPts val="1200"/>
                  </a:spcAft>
                </a:pPr>
                <a:r>
                  <a:rPr lang="en-US" sz="2400" dirty="0" smtClean="0">
                    <a:solidFill>
                      <a:schemeClr val="bg1"/>
                    </a:solidFill>
                  </a:rPr>
                  <a:t>Chef + Puppet</a:t>
                </a:r>
              </a:p>
              <a:p>
                <a:pPr>
                  <a:lnSpc>
                    <a:spcPct val="90000"/>
                  </a:lnSpc>
                  <a:spcAft>
                    <a:spcPts val="1200"/>
                  </a:spcAft>
                </a:pPr>
                <a:r>
                  <a:rPr lang="en-US" sz="2400" dirty="0" err="1" smtClean="0">
                    <a:solidFill>
                      <a:schemeClr val="bg1"/>
                    </a:solidFill>
                  </a:rPr>
                  <a:t>Powershell</a:t>
                </a:r>
                <a:endParaRPr lang="en-US" sz="2400" dirty="0" smtClean="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SaaS extensibility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Trustworthy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smtClean="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endPar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endParaRP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latin typeface="Segoe UI Semibold" panose="020B0702040204020203" pitchFamily="34" charset="0"/>
                <a:cs typeface="Segoe UI Semibold" panose="020B0702040204020203" pitchFamily="34" charset="0"/>
              </a:rPr>
              <a:t>Trustworthy</a:t>
            </a:r>
            <a:endParaRPr lang="en-US" dirty="0">
              <a:latin typeface="Segoe UI Semibold" panose="020B0702040204020203" pitchFamily="34" charset="0"/>
              <a:cs typeface="Segoe UI Semibold" panose="020B0702040204020203" pitchFamily="34" charset="0"/>
            </a:endParaRP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solidFill>
                    <a:srgbClr val="002050"/>
                  </a:solidFill>
                  <a:latin typeface="Segoe UI Semibold" panose="020B0702040204020203" pitchFamily="34" charset="0"/>
                  <a:cs typeface="Segoe UI Semibold" panose="020B0702040204020203" pitchFamily="34" charset="0"/>
                </a:rPr>
                <a:t>Trustworthy</a:t>
              </a:r>
              <a:endParaRPr lang="en-US" dirty="0">
                <a:solidFill>
                  <a:srgbClr val="002050"/>
                </a:solidFill>
                <a:latin typeface="Segoe UI Semibold" panose="020B0702040204020203" pitchFamily="34" charset="0"/>
                <a:cs typeface="Segoe UI Semibold" panose="020B0702040204020203" pitchFamily="34" charset="0"/>
              </a:endParaRP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a:t>
            </a:r>
            <a:r>
              <a:rPr lang="en-US" sz="1600" dirty="0" smtClean="0">
                <a:solidFill>
                  <a:srgbClr val="002050"/>
                </a:solidFill>
                <a:latin typeface="Segoe UI Semibold" panose="020B0702040204020203" pitchFamily="34" charset="0"/>
                <a:cs typeface="Segoe UI Semibold" panose="020B0702040204020203" pitchFamily="34" charset="0"/>
              </a:rPr>
              <a:t>SaaS </a:t>
            </a:r>
            <a:br>
              <a:rPr lang="en-US" sz="1600" dirty="0" smtClean="0">
                <a:solidFill>
                  <a:srgbClr val="002050"/>
                </a:solidFill>
                <a:latin typeface="Segoe UI Semibold" panose="020B0702040204020203" pitchFamily="34" charset="0"/>
                <a:cs typeface="Segoe UI Semibold" panose="020B0702040204020203" pitchFamily="34" charset="0"/>
              </a:rPr>
            </a:br>
            <a:r>
              <a:rPr lang="en-US" sz="1600" dirty="0" smtClean="0">
                <a:solidFill>
                  <a:srgbClr val="002050"/>
                </a:solidFill>
                <a:latin typeface="Segoe UI Semibold" panose="020B0702040204020203" pitchFamily="34" charset="0"/>
                <a:cs typeface="Segoe UI Semibold" panose="020B0702040204020203" pitchFamily="34" charset="0"/>
              </a:rPr>
              <a:t>extensibility</a:t>
            </a:r>
            <a:endParaRPr lang="en-US" sz="1600" dirty="0">
              <a:solidFill>
                <a:srgbClr val="00205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smtClean="0">
                <a:solidFill>
                  <a:srgbClr val="0072CC"/>
                </a:solidFill>
                <a:latin typeface="Segoe UI Semibold" panose="020B0702040204020203" pitchFamily="34" charset="0"/>
                <a:cs typeface="Segoe UI Semibold" panose="020B0702040204020203" pitchFamily="34" charset="0"/>
              </a:rPr>
              <a:t>processed by Azure </a:t>
            </a:r>
            <a:r>
              <a:rPr lang="en-US" dirty="0" err="1" smtClean="0">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smtClean="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smtClean="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&gt;80% </a:t>
            </a:r>
            <a: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t/>
            </a:r>
            <a:b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smtClean="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a:t>
                    </a: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endPar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r>
                <a:rPr lang="en-US" sz="1224" kern="0" dirty="0">
                  <a:solidFill>
                    <a:schemeClr val="tx1"/>
                  </a:solidFill>
                  <a:ea typeface="Segoe UI" pitchFamily="34" charset="0"/>
                  <a:cs typeface="Segoe UI" pitchFamily="34" charset="0"/>
                </a:rPr>
                <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412920351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Demo: Azure Portal</a:t>
            </a:r>
            <a:endParaRPr lang="en-US" sz="6600" dirty="0"/>
          </a:p>
        </p:txBody>
      </p:sp>
    </p:spTree>
    <p:extLst>
      <p:ext uri="{BB962C8B-B14F-4D97-AF65-F5344CB8AC3E}">
        <p14:creationId xmlns:p14="http://schemas.microsoft.com/office/powerpoint/2010/main" val="207671346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smtClean="0"/>
              <a:t>Great Infrastructure Enhancements</a:t>
            </a:r>
            <a:endParaRPr lang="en-US" dirty="0"/>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smtClean="0">
                  <a:solidFill>
                    <a:srgbClr val="FFFFFF"/>
                  </a:solidFill>
                </a:rPr>
                <a:t>G</a:t>
              </a:r>
              <a:endParaRPr lang="en-US" sz="6119" b="1" dirty="0">
                <a:solidFill>
                  <a:srgbClr val="FFFFFF"/>
                </a:solidFill>
              </a:endParaRP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smtClean="0">
                <a:solidFill>
                  <a:srgbClr val="FDFDFD"/>
                </a:solidFill>
              </a:rPr>
              <a:t>&gt;80,000 </a:t>
            </a:r>
            <a:r>
              <a:rPr lang="en-US" sz="1428" dirty="0">
                <a:solidFill>
                  <a:srgbClr val="FDFDFD"/>
                </a:solidFill>
              </a:rPr>
              <a:t>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smtClean="0"/>
              <a:t>New </a:t>
            </a:r>
            <a:r>
              <a:rPr lang="en-US" sz="6000" b="1" dirty="0" smtClean="0">
                <a:latin typeface="Segoe UI Semibold" panose="020B0702040204020203" pitchFamily="34" charset="0"/>
                <a:cs typeface="Segoe UI Semibold" panose="020B0702040204020203" pitchFamily="34" charset="0"/>
              </a:rPr>
              <a:t>N</a:t>
            </a:r>
            <a:r>
              <a:rPr lang="en-US" sz="6000" dirty="0" smtClean="0"/>
              <a:t> family of</a:t>
            </a:r>
            <a:br>
              <a:rPr lang="en-US" sz="6000" dirty="0" smtClean="0"/>
            </a:br>
            <a:r>
              <a:rPr lang="en-US" sz="6000" dirty="0" smtClean="0"/>
              <a:t>virtual machines</a:t>
            </a:r>
            <a:endParaRPr lang="en-US" sz="6000" dirty="0"/>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smtClean="0"/>
              <a:t>Latest NVIDIA GPU</a:t>
            </a:r>
          </a:p>
          <a:p>
            <a:pPr marL="0" indent="0">
              <a:buNone/>
            </a:pPr>
            <a:r>
              <a:rPr lang="en-US" sz="3200" dirty="0" smtClean="0"/>
              <a:t>Superfast RDMA network</a:t>
            </a:r>
          </a:p>
          <a:p>
            <a:pPr marL="0" indent="0">
              <a:buNone/>
            </a:pPr>
            <a:r>
              <a:rPr lang="en-US" sz="3200" dirty="0" smtClean="0"/>
              <a:t>High-end </a:t>
            </a:r>
            <a:r>
              <a:rPr lang="en-US" sz="3200" dirty="0"/>
              <a:t>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smtClean="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a:t>
                </a: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Delivery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smtClean="0">
                <a:solidFill>
                  <a:schemeClr val="tx1"/>
                </a:solidFill>
              </a:rPr>
              <a:t>Agility</a:t>
            </a:r>
            <a:endParaRPr lang="en-US" sz="8000" dirty="0">
              <a:solidFill>
                <a:schemeClr val="tx1"/>
              </a:solidFill>
            </a:endParaRPr>
          </a:p>
        </p:txBody>
      </p:sp>
    </p:spTree>
    <p:extLst>
      <p:ext uri="{BB962C8B-B14F-4D97-AF65-F5344CB8AC3E}">
        <p14:creationId xmlns:p14="http://schemas.microsoft.com/office/powerpoint/2010/main" val="239115378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smtClean="0">
                <a:solidFill>
                  <a:srgbClr val="00B0F0"/>
                </a:solidFill>
              </a:rPr>
              <a:t>Visual Studio Online: </a:t>
            </a:r>
            <a:r>
              <a:rPr lang="en-US" dirty="0" smtClean="0">
                <a:solidFill>
                  <a:schemeClr val="tx1"/>
                </a:solidFill>
              </a:rPr>
              <a:t>Code Repository</a:t>
            </a:r>
            <a:endParaRPr lang="en-US" dirty="0">
              <a:solidFill>
                <a:schemeClr val="tx1"/>
              </a:solidFill>
            </a:endParaRP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Build + Deploy</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Load Testing</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Release Management</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Application Insights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DevOps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00B0F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t>
            </a: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patching</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scale</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Integration with</a:t>
            </a:r>
            <a:r>
              <a:rPr lang="en-US" sz="2000" dirty="0">
                <a:solidFill>
                  <a:schemeClr val="tx2">
                    <a:lumMod val="10000"/>
                  </a:schemeClr>
                </a:solidFill>
                <a:latin typeface="Segoe UI Semibold" panose="020B0702040204020203" pitchFamily="34" charset="0"/>
                <a:cs typeface="Segoe UI Semibold" panose="020B0702040204020203" pitchFamily="34" charset="0"/>
              </a:rPr>
              <a:t> </a:t>
            </a: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existing </a:t>
            </a:r>
            <a:r>
              <a:rPr lang="en-US" sz="2000" dirty="0">
                <a:solidFill>
                  <a:schemeClr val="tx2">
                    <a:lumMod val="10000"/>
                  </a:schemeClr>
                </a:solidFill>
                <a:latin typeface="Segoe UI Semibold" panose="020B0702040204020203" pitchFamily="34" charset="0"/>
                <a:cs typeface="Segoe UI Semibold" panose="020B0702040204020203" pitchFamily="34" charset="0"/>
              </a:rPr>
              <a:t>apps</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Continuous deployment</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34</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smtClean="0">
                <a:solidFill>
                  <a:schemeClr val="tx1"/>
                </a:solidFill>
              </a:rPr>
              <a:t>Azure App Service Web Apps</a:t>
            </a:r>
            <a:endParaRPr lang="en-US" dirty="0">
              <a:solidFill>
                <a:schemeClr val="tx1"/>
              </a:solidFill>
            </a:endParaRP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smtClean="0">
                <a:solidFill>
                  <a:schemeClr val="tx1"/>
                </a:solidFill>
              </a:rPr>
              <a:t>Azure App Service Mobile Apps</a:t>
            </a:r>
            <a:endParaRPr lang="en-US" dirty="0">
              <a:solidFill>
                <a:schemeClr val="tx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r>
                <a:b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endPar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r>
              <a:rPr lang="en-US" sz="4400" dirty="0" smtClean="0"/>
              <a:t/>
            </a:r>
            <a:br>
              <a:rPr lang="en-US" sz="4400" dirty="0" smtClean="0"/>
            </a:br>
            <a:r>
              <a:rPr lang="en-US" sz="5400" dirty="0" smtClean="0"/>
              <a:t>Cortana Analytics Suite</a:t>
            </a:r>
            <a:endParaRPr lang="en-US" sz="5400" dirty="0"/>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ustomer churn,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orecasting,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vision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Visualizations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 </a:t>
              </a:r>
              <a:b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achine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earning</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tream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nalytics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smtClean="0"/>
              <a:t>Cortana Analytics </a:t>
            </a:r>
            <a:r>
              <a:rPr lang="en-US" dirty="0"/>
              <a:t>S</a:t>
            </a:r>
            <a:r>
              <a:rPr lang="en-US" dirty="0" smtClean="0"/>
              <a:t>uite</a:t>
            </a:r>
            <a:br>
              <a:rPr lang="en-US" dirty="0" smtClean="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Stores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W</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anagement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vent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4800" dirty="0" smtClean="0">
                <a:solidFill>
                  <a:schemeClr val="accent2"/>
                </a:solidFill>
              </a:rPr>
              <a:t/>
            </a:r>
            <a:br>
              <a:rPr lang="en-US" sz="4800" dirty="0" smtClean="0">
                <a:solidFill>
                  <a:schemeClr val="accent2"/>
                </a:solidFill>
              </a:rPr>
            </a:br>
            <a:r>
              <a:rPr lang="en-US" sz="5400" dirty="0" smtClean="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smtClean="0">
                <a:solidFill>
                  <a:schemeClr val="tx1"/>
                </a:solidFill>
                <a:latin typeface="+mj-lt"/>
                <a:sym typeface="Wingdings" panose="05000000000000000000" pitchFamily="2" charset="2"/>
              </a:rPr>
              <a:t>Aggregate </a:t>
            </a:r>
            <a:r>
              <a:rPr lang="en-US" sz="3200" dirty="0">
                <a:solidFill>
                  <a:schemeClr val="tx1"/>
                </a:solidFill>
                <a:latin typeface="+mj-lt"/>
                <a:sym typeface="Wingdings" panose="05000000000000000000" pitchFamily="2" charset="2"/>
              </a:rPr>
              <a:t>+ store </a:t>
            </a:r>
            <a:r>
              <a:rPr lang="en-US" sz="3200" dirty="0" smtClean="0">
                <a:solidFill>
                  <a:schemeClr val="tx1"/>
                </a:solidFill>
                <a:latin typeface="+mj-lt"/>
                <a:sym typeface="Wingdings" panose="05000000000000000000" pitchFamily="2" charset="2"/>
              </a:rPr>
              <a:t>petabytes of data</a:t>
            </a:r>
          </a:p>
          <a:p>
            <a:pPr>
              <a:lnSpc>
                <a:spcPct val="100000"/>
              </a:lnSpc>
              <a:spcAft>
                <a:spcPts val="1200"/>
              </a:spcAft>
            </a:pPr>
            <a:r>
              <a:rPr lang="en-US" sz="3200" dirty="0" smtClean="0">
                <a:solidFill>
                  <a:schemeClr val="tx1"/>
                </a:solidFill>
                <a:latin typeface="+mj-lt"/>
                <a:sym typeface="Wingdings" panose="05000000000000000000" pitchFamily="2" charset="2"/>
              </a:rPr>
              <a:t>Interactively </a:t>
            </a:r>
            <a:r>
              <a:rPr lang="en-US" sz="3200" dirty="0">
                <a:solidFill>
                  <a:schemeClr val="tx1"/>
                </a:solidFill>
                <a:latin typeface="+mj-lt"/>
                <a:sym typeface="Wingdings" panose="05000000000000000000" pitchFamily="2" charset="2"/>
              </a:rPr>
              <a:t>query and visualize </a:t>
            </a:r>
            <a:r>
              <a:rPr lang="en-US" sz="3200" dirty="0" smtClean="0">
                <a:solidFill>
                  <a:schemeClr val="tx1"/>
                </a:solidFill>
                <a:latin typeface="+mj-lt"/>
                <a:sym typeface="Wingdings" panose="05000000000000000000" pitchFamily="2" charset="2"/>
              </a:rPr>
              <a:t>data</a:t>
            </a:r>
          </a:p>
          <a:p>
            <a:pPr>
              <a:lnSpc>
                <a:spcPct val="100000"/>
              </a:lnSpc>
              <a:spcAft>
                <a:spcPts val="1200"/>
              </a:spcAft>
            </a:pPr>
            <a:r>
              <a:rPr lang="en-US" sz="3200" dirty="0" smtClean="0">
                <a:solidFill>
                  <a:schemeClr val="tx1"/>
                </a:solidFill>
                <a:latin typeface="+mj-lt"/>
                <a:sym typeface="Wingdings" panose="05000000000000000000" pitchFamily="2" charset="2"/>
              </a:rPr>
              <a:t>Operationalize </a:t>
            </a:r>
            <a:r>
              <a:rPr lang="en-US" sz="3200" dirty="0">
                <a:solidFill>
                  <a:schemeClr val="tx1"/>
                </a:solidFill>
                <a:latin typeface="+mj-lt"/>
                <a:sym typeface="Wingdings" panose="05000000000000000000" pitchFamily="2" charset="2"/>
              </a:rPr>
              <a:t>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smtClean="0">
                <a:solidFill>
                  <a:srgbClr val="515151"/>
                </a:solidFill>
                <a:latin typeface="Segoe UI Semibold" panose="020B0702040204020203" pitchFamily="34" charset="0"/>
                <a:cs typeface="Segoe UI Semibold" panose="020B0702040204020203" pitchFamily="34" charset="0"/>
              </a:rPr>
              <a:t>SQL Data</a:t>
            </a:r>
            <a:br>
              <a:rPr lang="en-US" sz="2000" spc="-100" dirty="0" smtClean="0">
                <a:solidFill>
                  <a:srgbClr val="515151"/>
                </a:solidFill>
                <a:latin typeface="Segoe UI Semibold" panose="020B0702040204020203" pitchFamily="34" charset="0"/>
                <a:cs typeface="Segoe UI Semibold" panose="020B0702040204020203" pitchFamily="34" charset="0"/>
              </a:rPr>
            </a:br>
            <a:r>
              <a:rPr lang="en-US" sz="2000" spc="-100" dirty="0" smtClean="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a:t>
            </a:r>
            <a:r>
              <a:rPr lang="en-US" sz="2400" dirty="0" smtClean="0">
                <a:gradFill>
                  <a:gsLst>
                    <a:gs pos="1250">
                      <a:srgbClr val="FFFFFF"/>
                    </a:gs>
                    <a:gs pos="100000">
                      <a:srgbClr val="FFFFFF"/>
                    </a:gs>
                  </a:gsLst>
                  <a:lin ang="5400000" scaled="0"/>
                </a:gradFill>
              </a:rPr>
              <a:t>Security</a:t>
            </a:r>
            <a:endParaRPr lang="en-US" sz="2400" dirty="0">
              <a:gradFill>
                <a:gsLst>
                  <a:gs pos="1250">
                    <a:srgbClr val="FFFFFF"/>
                  </a:gs>
                  <a:gs pos="100000">
                    <a:srgbClr val="FFFFFF"/>
                  </a:gs>
                </a:gsLst>
                <a:lin ang="5400000" scaled="0"/>
              </a:gradFill>
            </a:endParaRP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a:t>
            </a:r>
            <a:r>
              <a:rPr lang="en-US" sz="2400" dirty="0" smtClean="0">
                <a:gradFill>
                  <a:gsLst>
                    <a:gs pos="1250">
                      <a:srgbClr val="FFFFFF"/>
                    </a:gs>
                    <a:gs pos="100000">
                      <a:srgbClr val="FFFFFF"/>
                    </a:gs>
                  </a:gsLst>
                  <a:lin ang="5400000" scaled="0"/>
                </a:gradFill>
              </a:rPr>
              <a:t>Solutions</a:t>
            </a:r>
            <a:endParaRPr lang="en-US" sz="2400" dirty="0">
              <a:gradFill>
                <a:gsLst>
                  <a:gs pos="1250">
                    <a:srgbClr val="FFFFFF"/>
                  </a:gs>
                  <a:gs pos="100000">
                    <a:srgbClr val="FFFFFF"/>
                  </a:gs>
                </a:gsLst>
                <a:lin ang="5400000" scaled="0"/>
              </a:gradFill>
            </a:endParaRP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smtClean="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smtClean="0">
                <a:ln w="3175">
                  <a:noFill/>
                </a:ln>
                <a:solidFill>
                  <a:srgbClr val="0072CC"/>
                </a:solidFill>
                <a:effectLst/>
                <a:uLnTx/>
                <a:uFillTx/>
                <a:latin typeface="Segoe UI Light"/>
                <a:ea typeface="+mn-ea"/>
              </a:rPr>
              <a:t> </a:t>
            </a:r>
            <a: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smtClean="0">
                <a:gradFill>
                  <a:gsLst>
                    <a:gs pos="2917">
                      <a:schemeClr val="tx1"/>
                    </a:gs>
                    <a:gs pos="30000">
                      <a:schemeClr val="tx1"/>
                    </a:gs>
                  </a:gsLst>
                  <a:lin ang="5400000" scaled="0"/>
                </a:gradFill>
                <a:cs typeface="Segoe UI Semilight" panose="020B0402040204020203" pitchFamily="34" charset="0"/>
              </a:rPr>
              <a:t>Internet</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of</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Things</a:t>
            </a:r>
            <a:endParaRPr lang="en-US" sz="4000" dirty="0">
              <a:gradFill>
                <a:gsLst>
                  <a:gs pos="2917">
                    <a:schemeClr val="tx1"/>
                  </a:gs>
                  <a:gs pos="30000">
                    <a:schemeClr val="tx1"/>
                  </a:gs>
                </a:gsLst>
                <a:lin ang="5400000" scaled="0"/>
              </a:gradFill>
              <a:cs typeface="Segoe UI Semilight" panose="020B0402040204020203" pitchFamily="34" charset="0"/>
            </a:endParaRP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ThyssenKrupp</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smtClean="0">
                <a:solidFill>
                  <a:schemeClr val="tx1"/>
                </a:solidFill>
              </a:rPr>
              <a:t>Delivering secure apps</a:t>
            </a:r>
            <a:endParaRPr lang="en-US" sz="8000" dirty="0">
              <a:solidFill>
                <a:schemeClr val="tx1"/>
              </a:solidFill>
            </a:endParaRPr>
          </a:p>
        </p:txBody>
      </p:sp>
    </p:spTree>
    <p:extLst>
      <p:ext uri="{BB962C8B-B14F-4D97-AF65-F5344CB8AC3E}">
        <p14:creationId xmlns:p14="http://schemas.microsoft.com/office/powerpoint/2010/main" val="273698998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smtClean="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smtClean="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r>
              <a:rPr lang="en-US" sz="4399" dirty="0">
                <a:gradFill>
                  <a:gsLst>
                    <a:gs pos="1250">
                      <a:srgbClr val="FFFFFF"/>
                    </a:gs>
                    <a:gs pos="100000">
                      <a:srgbClr val="FFFFFF"/>
                    </a:gs>
                  </a:gsLst>
                  <a:lin ang="5400000" scaled="0"/>
                </a:gradFill>
                <a:latin typeface="Segoe UI Light"/>
              </a:rPr>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United Nations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10306500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smtClean="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endParaRPr lang="en-US" b="1" dirty="0" smtClean="0"/>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smtClean="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smtClean="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smtClean="0">
                <a:solidFill>
                  <a:schemeClr val="tx1"/>
                </a:solidFill>
              </a:rPr>
              <a:t>The Cloud is changing the world</a:t>
            </a:r>
            <a:endParaRPr lang="en-US" sz="6600" dirty="0">
              <a:solidFill>
                <a:schemeClr val="tx1"/>
              </a:solidFill>
            </a:endParaRPr>
          </a:p>
        </p:txBody>
      </p:sp>
    </p:spTree>
    <p:extLst>
      <p:ext uri="{BB962C8B-B14F-4D97-AF65-F5344CB8AC3E}">
        <p14:creationId xmlns:p14="http://schemas.microsoft.com/office/powerpoint/2010/main" val="41307646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endPar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endParaRP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a:t>
              </a:r>
              <a:r>
                <a:rPr kumimoji="0" lang="en-US" sz="1400" b="0" i="0" u="none" strike="noStrike" kern="1200" cap="all" spc="0" normalizeH="0" noProof="0" dirty="0" smtClean="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34898"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24</a:t>
              </a:r>
              <a:endPar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endParaRP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
            </a:r>
            <a: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3200" dirty="0" smtClean="0">
                <a:latin typeface="Segoe UI Light"/>
              </a:rPr>
              <a:t>Latest launch was in October 2015</a:t>
            </a:r>
            <a:r>
              <a:rPr kumimoji="0" lang="en-US" sz="3200" b="0" i="0" u="none" strike="noStrike" kern="1200" cap="none" spc="0" normalizeH="0" baseline="0" noProof="0" dirty="0" smtClean="0">
                <a:ln>
                  <a:noFill/>
                </a:ln>
                <a:effectLst/>
                <a:uLnTx/>
                <a:uFillTx/>
                <a:latin typeface="Segoe UI Light"/>
              </a:rPr>
              <a:t>-</a:t>
            </a:r>
            <a:br>
              <a:rPr kumimoji="0" lang="en-US" sz="3200" b="0" i="0" u="none" strike="noStrike" kern="1200" cap="none" spc="0" normalizeH="0" baseline="0" noProof="0" dirty="0" smtClean="0">
                <a:ln>
                  <a:noFill/>
                </a:ln>
                <a:effectLst/>
                <a:uLnTx/>
                <a:uFillTx/>
                <a:latin typeface="Segoe UI Light"/>
              </a:rPr>
            </a:br>
            <a:r>
              <a:rPr kumimoji="0" lang="en-US" sz="4400" b="0" i="0" u="none" strike="noStrike" kern="1200" cap="none" spc="0" normalizeH="0" baseline="0" noProof="0" dirty="0" smtClean="0">
                <a:ln>
                  <a:noFill/>
                </a:ln>
                <a:effectLst/>
                <a:uLnTx/>
                <a:uFillTx/>
                <a:latin typeface="Segoe UI Light"/>
              </a:rPr>
              <a:t>India – Central, India – South,</a:t>
            </a:r>
            <a:r>
              <a:rPr kumimoji="0" lang="en-US" sz="4400" b="0" i="0" u="none" strike="noStrike" kern="1200" cap="none" spc="0" normalizeH="0" noProof="0" dirty="0" smtClean="0">
                <a:ln>
                  <a:noFill/>
                </a:ln>
                <a:effectLst/>
                <a:uLnTx/>
                <a:uFillTx/>
                <a:latin typeface="Segoe UI Light"/>
              </a:rPr>
              <a:t> India </a:t>
            </a:r>
            <a:r>
              <a:rPr lang="en-US" sz="4400" dirty="0">
                <a:latin typeface="Segoe UI Light"/>
              </a:rPr>
              <a:t>–</a:t>
            </a:r>
            <a:r>
              <a:rPr kumimoji="0" lang="en-US" sz="4400" b="0" i="0" u="none" strike="noStrike" kern="1200" cap="none" spc="0" normalizeH="0" noProof="0" dirty="0" smtClean="0">
                <a:ln>
                  <a:noFill/>
                </a:ln>
                <a:effectLst/>
                <a:uLnTx/>
                <a:uFillTx/>
                <a:latin typeface="Segoe UI Light"/>
              </a:rPr>
              <a:t> West</a:t>
            </a:r>
            <a:endParaRPr kumimoji="0" lang="en-US" sz="4400" b="0" i="0" u="none" strike="noStrike" kern="1200" cap="none" spc="0" normalizeH="0" baseline="0" noProof="0" dirty="0" smtClean="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smtClean="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GENERALLY AVAILABLE</a:t>
            </a:r>
            <a:endParaRPr kumimoji="0" lang="en-US" sz="3200" b="0" i="0" u="none" strike="noStrike" kern="120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smtClean="0">
                <a:ln>
                  <a:noFill/>
                </a:ln>
                <a:effectLst/>
                <a:uLnTx/>
                <a:uFillTx/>
                <a:latin typeface="Segoe UI Light"/>
                <a:ea typeface="MS PGothic" panose="020B0600070205080204" pitchFamily="34" charset="-128"/>
                <a:cs typeface="+mn-cs"/>
              </a:rPr>
              <a:t>Azure</a:t>
            </a:r>
            <a:endPar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Hybrid</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7.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3.xml><?xml version="1.0" encoding="utf-8"?>
<Control xmlns="http://schemas.microsoft.com/VisualStudio/2011/storyboarding/control">
  <Id Name="d45d9a28-4d48-4835-9009-441d319c6f12"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2.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3.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4.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6.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7.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22729</TotalTime>
  <Words>5233</Words>
  <Application>Microsoft Office PowerPoint</Application>
  <PresentationFormat>Custom</PresentationFormat>
  <Paragraphs>876</Paragraphs>
  <Slides>68</Slides>
  <Notes>44</Notes>
  <HiddenSlides>0</HiddenSlides>
  <MMClips>0</MMClips>
  <ScaleCrop>false</ScaleCrop>
  <HeadingPairs>
    <vt:vector size="6" baseType="variant">
      <vt:variant>
        <vt:lpstr>Fonts Used</vt:lpstr>
      </vt:variant>
      <vt:variant>
        <vt:i4>15</vt:i4>
      </vt:variant>
      <vt:variant>
        <vt:lpstr>Theme</vt:lpstr>
      </vt:variant>
      <vt:variant>
        <vt:i4>18</vt:i4>
      </vt:variant>
      <vt:variant>
        <vt:lpstr>Slide Titles</vt:lpstr>
      </vt:variant>
      <vt:variant>
        <vt:i4>68</vt:i4>
      </vt:variant>
    </vt:vector>
  </HeadingPairs>
  <TitlesOfParts>
    <vt:vector size="101" baseType="lpstr">
      <vt:lpstr>Arial Unicode MS</vt:lpstr>
      <vt:lpstr>Arial</vt:lpstr>
      <vt:lpstr>Calibri</vt:lpstr>
      <vt:lpstr>Calibri Light</vt:lpstr>
      <vt:lpstr>Consolas</vt:lpstr>
      <vt:lpstr>MS PGothic</vt:lpstr>
      <vt:lpstr>MS PGothic</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Phani Tipparaju</cp:lastModifiedBy>
  <cp:revision>752</cp:revision>
  <cp:lastPrinted>2015-09-21T17:22:28Z</cp:lastPrinted>
  <dcterms:created xsi:type="dcterms:W3CDTF">2014-06-10T19:28:25Z</dcterms:created>
  <dcterms:modified xsi:type="dcterms:W3CDTF">2016-01-07T20:18:06Z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